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57907" cy="3429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cha (cha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r/ d /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gi,v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/d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sinh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810000" y="1645293"/>
            <a:ext cx="148113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Lênh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0" y="835025"/>
            <a:ext cx="9144000" cy="4422775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nhà.Mọi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phắc.Y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reo to: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A,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 </a:t>
            </a:r>
            <a:r>
              <a:rPr lang="en-US" altLang="en-US" dirty="0" err="1" smtClean="0">
                <a:solidFill>
                  <a:srgbClr val="002060"/>
                </a:solidFill>
              </a:rPr>
              <a:t>Đoạn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văn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nói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tấm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lòng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của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bà</a:t>
            </a:r>
            <a:r>
              <a:rPr lang="en-US" altLang="en-US" dirty="0" smtClean="0">
                <a:solidFill>
                  <a:srgbClr val="002060"/>
                </a:solidFill>
              </a:rPr>
              <a:t> con </a:t>
            </a:r>
            <a:r>
              <a:rPr lang="en-US" altLang="en-US" dirty="0" err="1" smtClean="0">
                <a:solidFill>
                  <a:srgbClr val="002060"/>
                </a:solidFill>
              </a:rPr>
              <a:t>Tây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Nguyên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đối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với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và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cái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khó,dễ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uỳ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391400" cy="25447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Đoạn văn cho em biết điều gì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Bài tập 2:  Tìm những tiếng có nghĩa: a) Chỉ khác nhau ở âm đầu tr hay ch. M: trao (trao đổi) – chao (chao liệng) &quot;/&gt;&lt;property id=&quot;20307&quot; value=&quot;265&quot;/&gt;&lt;/object&gt;&lt;object type=&quot;3&quot; unique_id=&quot;10012&quot;&gt;&lt;property id=&quot;20148&quot; value=&quot;5&quot;/&gt;&lt;property id=&quot;20300&quot; value=&quot;Slide 10 - &amp;quot;tra (tra ngô)  - cha (cha mẹ) trà (uống trà) -  chà (chà xát) trao (trao cho) - chao (chao cánh) trào (dâng trào) &quot;/&gt;&lt;property id=&quot;20307&quot; value=&quot;266&quot;/&gt;&lt;/object&gt;&lt;object type=&quot;3&quot; unique_id=&quot;10015&quot;&gt;&lt;property id=&quot;20148&quot; value=&quot;5&quot;/&gt;&lt;property id=&quot;20300&quot; value=&quot;Slide 11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244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Đoạn văn cho em biết điều gì?</vt:lpstr>
      <vt:lpstr>Tìm các từ khó,dễ lẫn khi viết</vt:lpstr>
      <vt:lpstr>Hướng dẫn học sinh làm bài tập</vt:lpstr>
      <vt:lpstr> Bài tập 2:  Tìm những tiếng có nghĩa: a) Chỉ khác nhau ở âm đầu tr hay ch. M: trao (trao đổi) – chao (chao liệng) </vt:lpstr>
      <vt:lpstr>tra (tra ngô)  - cha (cha mẹ) trà (uống trà) -  chà (chà xát) trao (trao cho) - chao (chao cánh) trào (dâng trào) -  chào (chào hỏi) tráo (đánh tráo) -  cháo (bát cháo) tro (tro bếp)      -  cho (cho quà) 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28</cp:revision>
  <dcterms:created xsi:type="dcterms:W3CDTF">2016-11-16T09:05:23Z</dcterms:created>
  <dcterms:modified xsi:type="dcterms:W3CDTF">2016-12-08T05:17:25Z</dcterms:modified>
</cp:coreProperties>
</file>